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9" r:id="rId6"/>
    <p:sldId id="266" r:id="rId7"/>
    <p:sldId id="274" r:id="rId8"/>
    <p:sldId id="286" r:id="rId9"/>
    <p:sldId id="270" r:id="rId10"/>
    <p:sldId id="273" r:id="rId11"/>
    <p:sldId id="271" r:id="rId12"/>
    <p:sldId id="261" r:id="rId13"/>
    <p:sldId id="268" r:id="rId14"/>
    <p:sldId id="259" r:id="rId15"/>
    <p:sldId id="298" r:id="rId16"/>
    <p:sldId id="299" r:id="rId18"/>
    <p:sldId id="262" r:id="rId19"/>
    <p:sldId id="260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1.xml"/><Relationship Id="rId4" Type="http://schemas.openxmlformats.org/officeDocument/2006/relationships/slide" Target="slide16.xml"/><Relationship Id="rId3" Type="http://schemas.openxmlformats.org/officeDocument/2006/relationships/image" Target="../media/image9.png"/><Relationship Id="rId2" Type="http://schemas.openxmlformats.org/officeDocument/2006/relationships/slide" Target="slide1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94359ef9a4da51578425fa368b81c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91125" y="2598420"/>
            <a:ext cx="4064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粿</a:t>
            </a:r>
            <a:endParaRPr lang="zh-CN" altLang="en-US" sz="6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5420" y="3705225"/>
            <a:ext cx="6148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中医药材之粿交互信息设计网页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成员</a:t>
            </a:r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</a:rPr>
              <a:t>——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冯梓哲</a:t>
            </a:r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</a:rPr>
              <a:t>  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赵启翔</a:t>
            </a:r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</a:rPr>
              <a:t>  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</a:endParaRPr>
          </a:p>
          <a:p>
            <a:pPr indent="457200"/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</a:rPr>
              <a:t>          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阿卜杜艾尼</a:t>
            </a:r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</a:rPr>
              <a:t>.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</a:rPr>
              <a:t>托合提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7" name="图片 6" descr="4c98f62afc886f27298812d5911e9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45" y="1238250"/>
            <a:ext cx="3827145" cy="3827145"/>
          </a:xfrm>
          <a:prstGeom prst="rect">
            <a:avLst/>
          </a:prstGeom>
        </p:spPr>
      </p:pic>
      <p:pic>
        <p:nvPicPr>
          <p:cNvPr id="8" name="图片 7" descr="3c3be527b6205731863587f1ad9e8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95" y="937895"/>
            <a:ext cx="3961130" cy="5603240"/>
          </a:xfrm>
          <a:prstGeom prst="rect">
            <a:avLst/>
          </a:prstGeom>
        </p:spPr>
      </p:pic>
      <p:pic>
        <p:nvPicPr>
          <p:cNvPr id="9" name="图片 8" descr="03622e537daf76b500d6434a17b9db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725" y="2924810"/>
            <a:ext cx="2780030" cy="3933190"/>
          </a:xfrm>
          <a:prstGeom prst="rect">
            <a:avLst/>
          </a:prstGeom>
        </p:spPr>
      </p:pic>
      <p:pic>
        <p:nvPicPr>
          <p:cNvPr id="11" name="图片 10" descr="cf56697ed0a7f120f3fa7d36c6526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145" y="3180080"/>
            <a:ext cx="3607435" cy="5103495"/>
          </a:xfrm>
          <a:prstGeom prst="rect">
            <a:avLst/>
          </a:prstGeom>
        </p:spPr>
      </p:pic>
      <p:pic>
        <p:nvPicPr>
          <p:cNvPr id="12" name="图片 11" descr="17e8ae2cf28dfeec83023600819dda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195" y="-202565"/>
            <a:ext cx="2974340" cy="4208145"/>
          </a:xfrm>
          <a:prstGeom prst="rect">
            <a:avLst/>
          </a:prstGeom>
        </p:spPr>
      </p:pic>
      <p:pic>
        <p:nvPicPr>
          <p:cNvPr id="13" name="图片 12" descr="11baeddefd339a39b53b760b7e7ee5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695" y="-299720"/>
            <a:ext cx="2501265" cy="3539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4980" y="1391285"/>
            <a:ext cx="294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背景设计</a:t>
            </a:r>
            <a:endParaRPr lang="zh-CN" altLang="en-US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5" name="图片 4" descr="f174d837adfe48f034e870190c701d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793365"/>
            <a:ext cx="4493895" cy="2527300"/>
          </a:xfrm>
          <a:prstGeom prst="rect">
            <a:avLst/>
          </a:prstGeom>
        </p:spPr>
      </p:pic>
      <p:pic>
        <p:nvPicPr>
          <p:cNvPr id="12" name="图片 11" descr="maintain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10" y="421640"/>
            <a:ext cx="3994785" cy="2371725"/>
          </a:xfrm>
          <a:prstGeom prst="rect">
            <a:avLst/>
          </a:prstGeom>
        </p:spPr>
      </p:pic>
      <p:pic>
        <p:nvPicPr>
          <p:cNvPr id="14" name="图片 13" descr="backgrou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10" y="3039745"/>
            <a:ext cx="2743835" cy="3087370"/>
          </a:xfrm>
          <a:prstGeom prst="rect">
            <a:avLst/>
          </a:prstGeom>
        </p:spPr>
      </p:pic>
      <p:pic>
        <p:nvPicPr>
          <p:cNvPr id="15" name="图片 14" descr="Sangsh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039745"/>
            <a:ext cx="2707005" cy="3047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2a9224adc6ce65fbb1c6c3eced47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9bb736f6a167a8436aae41700a739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2840990"/>
            <a:ext cx="5584825" cy="1177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0840" y="2967990"/>
            <a:ext cx="5099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二</a:t>
            </a:r>
            <a:r>
              <a:rPr lang="en-US" altLang="zh-CN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框架</a:t>
            </a:r>
            <a:endParaRPr lang="zh-CN" altLang="en-US" sz="5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二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框架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3" name="图片 2" descr="cf156405b954755364ad49e70297a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1584960"/>
            <a:ext cx="7876540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73a59a529d6648074e291b5eb78a3c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85" y="258445"/>
            <a:ext cx="5730240" cy="6341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二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框架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二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框架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8" name="图片 7" descr="d634d2eb2e0dd755a8086d684f21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" y="1270635"/>
            <a:ext cx="10692130" cy="4827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二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框架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2" name="图片 1" descr="Cook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90" y="1604645"/>
            <a:ext cx="2593340" cy="3808730"/>
          </a:xfrm>
          <a:prstGeom prst="rect">
            <a:avLst/>
          </a:prstGeom>
        </p:spPr>
      </p:pic>
      <p:pic>
        <p:nvPicPr>
          <p:cNvPr id="3" name="图片 2" descr="toCook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15" y="1604645"/>
            <a:ext cx="2577465" cy="3786505"/>
          </a:xfrm>
          <a:prstGeom prst="rect">
            <a:avLst/>
          </a:prstGeom>
        </p:spPr>
      </p:pic>
      <p:pic>
        <p:nvPicPr>
          <p:cNvPr id="4" name="图片 3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" y="1270635"/>
            <a:ext cx="2628265" cy="4620895"/>
          </a:xfrm>
          <a:prstGeom prst="rect">
            <a:avLst/>
          </a:prstGeom>
        </p:spPr>
      </p:pic>
      <p:pic>
        <p:nvPicPr>
          <p:cNvPr id="5" name="图片 4" descr="retur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715" y="2559050"/>
            <a:ext cx="291846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2a9224adc6ce65fbb1c6c3eced47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9bb736f6a167a8436aae41700a739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2840990"/>
            <a:ext cx="5584825" cy="1177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0840" y="2967990"/>
            <a:ext cx="5099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三</a:t>
            </a:r>
            <a:r>
              <a:rPr lang="en-US" altLang="zh-CN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视频</a:t>
            </a:r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展示</a:t>
            </a:r>
            <a:endParaRPr lang="zh-CN" altLang="en-US" sz="5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94359ef9a4da51578425fa368b81c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9955" y="30143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华文仿宋" panose="02010600040101010101" charset="-122"/>
                <a:ea typeface="华文仿宋" panose="02010600040101010101" charset="-122"/>
              </a:rPr>
              <a:t>谢谢大家！</a:t>
            </a:r>
            <a:endParaRPr lang="zh-CN" altLang="en-US" sz="4800"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2a9224adc6ce65fbb1c6c3eced47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9bb736f6a167a8436aae41700a739a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41640" y="3227070"/>
            <a:ext cx="3679190" cy="1033145"/>
          </a:xfrm>
          <a:prstGeom prst="rect">
            <a:avLst/>
          </a:prstGeom>
        </p:spPr>
      </p:pic>
      <p:pic>
        <p:nvPicPr>
          <p:cNvPr id="10" name="图片 9" descr="9bb736f6a167a8436aae41700a739a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43270" y="3221355"/>
            <a:ext cx="3679190" cy="1033145"/>
          </a:xfrm>
          <a:prstGeom prst="rect">
            <a:avLst/>
          </a:prstGeom>
        </p:spPr>
      </p:pic>
      <p:pic>
        <p:nvPicPr>
          <p:cNvPr id="5" name="图片 4" descr="9bb736f6a167a8436aae41700a739a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27425" y="3221355"/>
            <a:ext cx="3679190" cy="1033145"/>
          </a:xfrm>
          <a:prstGeom prst="rect">
            <a:avLst/>
          </a:prstGeom>
        </p:spPr>
      </p:pic>
      <p:pic>
        <p:nvPicPr>
          <p:cNvPr id="2" name="图片 1" descr="9bb736f6a167a8436aae41700a739a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8230" y="3222625"/>
            <a:ext cx="3679190" cy="10331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61355" y="848360"/>
            <a:ext cx="25444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atin typeface="华文仿宋" panose="02010600040101010101" charset="-122"/>
                <a:ea typeface="华文仿宋" panose="02010600040101010101" charset="-122"/>
              </a:rPr>
              <a:t>目录</a:t>
            </a:r>
            <a:endParaRPr lang="zh-CN" altLang="en-US" sz="4800" b="1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7140" y="2509520"/>
            <a:ext cx="805815" cy="245745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sym typeface="+mn-ea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63160" y="2509520"/>
            <a:ext cx="798195" cy="2716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</a:rPr>
              <a:t>网页框架</a:t>
            </a:r>
            <a:endParaRPr lang="zh-CN" altLang="en-US" sz="40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0240" y="2382520"/>
            <a:ext cx="641985" cy="253365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82455" y="2509520"/>
            <a:ext cx="798195" cy="2468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</a:rPr>
              <a:t>网页展示</a:t>
            </a:r>
            <a:endParaRPr lang="zh-CN" altLang="en-US" sz="40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00595" y="2541905"/>
            <a:ext cx="798195" cy="26841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</a:rPr>
              <a:t>视频展示</a:t>
            </a:r>
            <a:endParaRPr lang="zh-CN" altLang="en-US" sz="4000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2a9224adc6ce65fbb1c6c3eced47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9bb736f6a167a8436aae41700a739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2840990"/>
            <a:ext cx="5584825" cy="1177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9175" y="2967990"/>
            <a:ext cx="5395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5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信息网页设计</a:t>
            </a:r>
            <a:endParaRPr lang="zh-CN" altLang="en-US" sz="5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53335" y="1833245"/>
            <a:ext cx="7740015" cy="3179445"/>
          </a:xfrm>
          <a:prstGeom prst="rect">
            <a:avLst/>
          </a:prstGeom>
          <a:solidFill>
            <a:schemeClr val="lt1">
              <a:alpha val="35000"/>
            </a:schemeClr>
          </a:solidFill>
          <a:ln w="12700" cmpd="sng">
            <a:solidFill>
              <a:srgbClr val="FFC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2123440"/>
            <a:ext cx="7781290" cy="3948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设计主旨: 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indent="457200"/>
            <a:r>
              <a:rPr lang="zh-CN" altLang="en-US" sz="24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粿文化”是潮汕地区传承了500多年的非物质文化遗产，同时也是一种极具价值的中医药材，每一种粿的背后都有一段历史，都融入了先人的智慧。“潮之粿”交互信息设计网页的设立，正是为了向用户宣传潮汕的“粿”文化，让更多的人了解，接触，融入潮汕“粿”文化，了解潮汕地区的文化历史，让“粿”文化这一文化宝藏更好地传承下去。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53335" y="1833245"/>
            <a:ext cx="7740015" cy="3179445"/>
          </a:xfrm>
          <a:prstGeom prst="rect">
            <a:avLst/>
          </a:prstGeom>
          <a:solidFill>
            <a:schemeClr val="lt1">
              <a:alpha val="35000"/>
            </a:schemeClr>
          </a:solidFill>
          <a:ln w="12700" cmpd="sng">
            <a:solidFill>
              <a:srgbClr val="FFC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74925" y="2037080"/>
            <a:ext cx="7781290" cy="3948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设计理念</a:t>
            </a:r>
            <a:r>
              <a:rPr lang="en-US" altLang="zh-CN" sz="28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:</a:t>
            </a:r>
            <a:endParaRPr lang="en-US" altLang="zh-CN" sz="28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indent="457200"/>
            <a:r>
              <a:rPr lang="en-US" altLang="zh-CN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潮汕的粿文化受潮汕地区求神拜佛的思想影响，其由来和风俗大多与旧时的封建迷信思想有关，但在今天先进的思想的引领下，又焕发出新的生机。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网站的设计一方面兼顾</a:t>
            </a:r>
            <a:r>
              <a:rPr lang="zh-CN" altLang="en-US" sz="24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古风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的风格，一方面又体现出现代粿文化</a:t>
            </a:r>
            <a:r>
              <a:rPr lang="zh-CN" altLang="en-US" sz="24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积极向上</a:t>
            </a:r>
            <a:r>
              <a:rPr lang="zh-CN" altLang="en-US" sz="24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的一面，从背景，色调和插图等设计上向用户呈现这一画面。</a:t>
            </a:r>
            <a:endParaRPr lang="zh-CN" altLang="en-US" sz="24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4980" y="1391285"/>
            <a:ext cx="294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logo</a:t>
            </a:r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设计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3" name="图片 2" descr="4c98f62afc886f27298812d5911e9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" y="-591820"/>
            <a:ext cx="8623935" cy="8623935"/>
          </a:xfrm>
          <a:prstGeom prst="rect">
            <a:avLst/>
          </a:prstGeom>
        </p:spPr>
      </p:pic>
      <p:pic>
        <p:nvPicPr>
          <p:cNvPr id="2" name="图片 1" descr="2481049a4940e631fd0f7fff9776b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146685"/>
            <a:ext cx="10109835" cy="714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4980" y="1391285"/>
            <a:ext cx="8493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首页卷轴设计</a:t>
            </a:r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              </a:t>
            </a:r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搜索框设计</a:t>
            </a:r>
            <a:endParaRPr lang="zh-CN" altLang="en-US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5" name="图片 4" descr="8d214abe1684becc7185f17348dd4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335" y="2157095"/>
            <a:ext cx="3839210" cy="682625"/>
          </a:xfrm>
          <a:prstGeom prst="rect">
            <a:avLst/>
          </a:prstGeom>
        </p:spPr>
      </p:pic>
      <p:pic>
        <p:nvPicPr>
          <p:cNvPr id="8" name="图片 7" descr="9a387989023583a54e089ace2e1ae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" y="1162685"/>
            <a:ext cx="4318000" cy="6111240"/>
          </a:xfrm>
          <a:prstGeom prst="rect">
            <a:avLst/>
          </a:prstGeom>
        </p:spPr>
      </p:pic>
      <p:pic>
        <p:nvPicPr>
          <p:cNvPr id="9" name="图片 8" descr="retur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35" y="3952240"/>
            <a:ext cx="3424555" cy="20415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32830" y="3264535"/>
            <a:ext cx="5119370" cy="864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返回</a:t>
            </a:r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键设计</a:t>
            </a:r>
            <a:endParaRPr lang="zh-CN" altLang="en-US" sz="3600">
              <a:latin typeface="华文仿宋" panose="02010600040101010101" charset="-122"/>
              <a:ea typeface="华文仿宋" panose="02010600040101010101" charset="-122"/>
            </a:endParaRPr>
          </a:p>
          <a:p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4980" y="1391285"/>
            <a:ext cx="294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小插图</a:t>
            </a:r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装饰</a:t>
            </a:r>
            <a:endParaRPr lang="zh-CN" altLang="en-US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11" name="图片 10" descr="53635132d543185964842174aff76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052320"/>
            <a:ext cx="3587115" cy="5074920"/>
          </a:xfrm>
          <a:prstGeom prst="rect">
            <a:avLst/>
          </a:prstGeom>
        </p:spPr>
      </p:pic>
      <p:pic>
        <p:nvPicPr>
          <p:cNvPr id="12" name="图片 11" descr="3c3be527b6205731863587f1ad9e8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15" y="1200785"/>
            <a:ext cx="2543175" cy="3599815"/>
          </a:xfrm>
          <a:prstGeom prst="rect">
            <a:avLst/>
          </a:prstGeom>
        </p:spPr>
      </p:pic>
      <p:pic>
        <p:nvPicPr>
          <p:cNvPr id="13" name="图片 12" descr="17e8ae2cf28dfeec83023600819dda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435" y="963295"/>
            <a:ext cx="2658110" cy="3761105"/>
          </a:xfrm>
          <a:prstGeom prst="rect">
            <a:avLst/>
          </a:prstGeom>
        </p:spPr>
      </p:pic>
      <p:pic>
        <p:nvPicPr>
          <p:cNvPr id="14" name="图片 13" descr="cf56697ed0a7f120f3fa7d36c6526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0" y="948055"/>
            <a:ext cx="2668905" cy="3776345"/>
          </a:xfrm>
          <a:prstGeom prst="rect">
            <a:avLst/>
          </a:prstGeom>
        </p:spPr>
      </p:pic>
      <p:pic>
        <p:nvPicPr>
          <p:cNvPr id="15" name="图片 14" descr="11baeddefd339a39b53b760b7e7ee5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045" y="1391285"/>
            <a:ext cx="2409190" cy="3409315"/>
          </a:xfrm>
          <a:prstGeom prst="rect">
            <a:avLst/>
          </a:prstGeom>
        </p:spPr>
      </p:pic>
      <p:pic>
        <p:nvPicPr>
          <p:cNvPr id="16" name="图片 15" descr="21b73c1bf8257cc2a033a96cdd568f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845" y="3181350"/>
            <a:ext cx="1990090" cy="2814955"/>
          </a:xfrm>
          <a:prstGeom prst="rect">
            <a:avLst/>
          </a:prstGeom>
        </p:spPr>
      </p:pic>
      <p:pic>
        <p:nvPicPr>
          <p:cNvPr id="17" name="图片 16" descr="21662405bb842763bff19f47c4bc15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935" y="4002405"/>
            <a:ext cx="1578610" cy="1173480"/>
          </a:xfrm>
          <a:prstGeom prst="rect">
            <a:avLst/>
          </a:prstGeom>
        </p:spPr>
      </p:pic>
      <p:pic>
        <p:nvPicPr>
          <p:cNvPr id="18" name="图片 17" descr="d4984f13749fa2ebba3a42f4f67159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9915" y="2582545"/>
            <a:ext cx="2837180" cy="4013835"/>
          </a:xfrm>
          <a:prstGeom prst="rect">
            <a:avLst/>
          </a:prstGeom>
        </p:spPr>
      </p:pic>
      <p:pic>
        <p:nvPicPr>
          <p:cNvPr id="20" name="图片 19" descr="c93e66de331293e11bccfa57ebe6b6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8885" y="2372360"/>
            <a:ext cx="3132455" cy="4432300"/>
          </a:xfrm>
          <a:prstGeom prst="rect">
            <a:avLst/>
          </a:prstGeom>
        </p:spPr>
      </p:pic>
      <p:pic>
        <p:nvPicPr>
          <p:cNvPr id="21" name="图片 20" descr="53635132d543185964842174aff76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-89535"/>
            <a:ext cx="4368165" cy="6179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8710" y="508635"/>
            <a:ext cx="4215765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一</a:t>
            </a:r>
            <a:r>
              <a:rPr lang="en-US" altLang="zh-CN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lang="zh-CN" altLang="en-US" sz="4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网页设计</a:t>
            </a:r>
            <a:endParaRPr lang="zh-CN" altLang="en-US" sz="4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2" name="图片 1" descr="37d51ebe771e6168aac663ef228a95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85" y="1938655"/>
            <a:ext cx="3797935" cy="3797935"/>
          </a:xfrm>
          <a:prstGeom prst="rect">
            <a:avLst/>
          </a:prstGeom>
        </p:spPr>
      </p:pic>
      <p:pic>
        <p:nvPicPr>
          <p:cNvPr id="5" name="图片 4" descr="69534b65e3327261c58e4c1bc02df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70" y="1938655"/>
            <a:ext cx="3388360" cy="3388360"/>
          </a:xfrm>
          <a:prstGeom prst="rect">
            <a:avLst/>
          </a:prstGeom>
        </p:spPr>
      </p:pic>
      <p:pic>
        <p:nvPicPr>
          <p:cNvPr id="8" name="图片 7" descr="846e6f6e97242bd93b62738f5a5cb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80" y="1938655"/>
            <a:ext cx="3411220" cy="34112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44980" y="1391285"/>
            <a:ext cx="294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仿宋" panose="02010600040101010101" charset="-122"/>
                <a:ea typeface="华文仿宋" panose="02010600040101010101" charset="-122"/>
              </a:rPr>
              <a:t>卡片设计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11" name="图片 10" descr="a4279e4f28ee411292833133588006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" y="3265170"/>
            <a:ext cx="3957955" cy="2540000"/>
          </a:xfrm>
          <a:prstGeom prst="rect">
            <a:avLst/>
          </a:prstGeom>
        </p:spPr>
      </p:pic>
      <p:pic>
        <p:nvPicPr>
          <p:cNvPr id="12" name="图片 11" descr="9bb736f6a167a8436aae41700a739a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2872740"/>
            <a:ext cx="3475990" cy="897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184,&quot;width&quot;:9216}"/>
</p:tagLst>
</file>

<file path=ppt/tags/tag2.xml><?xml version="1.0" encoding="utf-8"?>
<p:tagLst xmlns:p="http://schemas.openxmlformats.org/presentationml/2006/main">
  <p:tag name="KSO_WM_UNIT_PLACING_PICTURE_USER_VIEWPORT" val="{&quot;height&quot;:5184,&quot;width&quot;:9216}"/>
</p:tagLst>
</file>

<file path=ppt/tags/tag3.xml><?xml version="1.0" encoding="utf-8"?>
<p:tagLst xmlns:p="http://schemas.openxmlformats.org/presentationml/2006/main">
  <p:tag name="COMMONDATA" val="eyJoZGlkIjoiZDI1MmE4NjhiY2E2MTJhNzUzMTU5MTgyZWU2YWZhZDUifQ=="/>
  <p:tag name="KSO_WPP_MARK_KEY" val="71a9c925-a80d-46b9-9577-2e6388d1298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WPS 演示</Application>
  <PresentationFormat>宽屏</PresentationFormat>
  <Paragraphs>66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华文仿宋</vt:lpstr>
      <vt:lpstr>隶书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Fengzz</dc:creator>
  <cp:lastModifiedBy>be miracle</cp:lastModifiedBy>
  <cp:revision>17</cp:revision>
  <dcterms:created xsi:type="dcterms:W3CDTF">2022-10-24T10:32:00Z</dcterms:created>
  <dcterms:modified xsi:type="dcterms:W3CDTF">2023-04-24T14:46:07Z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93279378FAD24188B6F90A5BEC219029</vt:lpwstr>
  </property>
  <property fmtid="{D5CDD505-2E9C-101B-9397-08002B2CF9AE}" pid="3" name="KSOProductBuildVer">
    <vt:lpwstr>2052-11.1.0.14036</vt:lpwstr>
  </property>
</Properties>
</file>